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938" y="-6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7E80-8C40-4340-847F-FACED0ABC86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D289-99A3-4152-9088-B930EFF64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6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7E80-8C40-4340-847F-FACED0ABC86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D289-99A3-4152-9088-B930EFF64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5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7E80-8C40-4340-847F-FACED0ABC86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D289-99A3-4152-9088-B930EFF64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1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7E80-8C40-4340-847F-FACED0ABC86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D289-99A3-4152-9088-B930EFF64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60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7E80-8C40-4340-847F-FACED0ABC86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D289-99A3-4152-9088-B930EFF64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71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7E80-8C40-4340-847F-FACED0ABC86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D289-99A3-4152-9088-B930EFF64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86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7E80-8C40-4340-847F-FACED0ABC86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D289-99A3-4152-9088-B930EFF64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57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7E80-8C40-4340-847F-FACED0ABC86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D289-99A3-4152-9088-B930EFF64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5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7E80-8C40-4340-847F-FACED0ABC86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D289-99A3-4152-9088-B930EFF64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1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7E80-8C40-4340-847F-FACED0ABC86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D289-99A3-4152-9088-B930EFF64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49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A7E80-8C40-4340-847F-FACED0ABC86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D289-99A3-4152-9088-B930EFF64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53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A7E80-8C40-4340-847F-FACED0ABC863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BD289-99A3-4152-9088-B930EFF64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4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00" y="-846668"/>
            <a:ext cx="8420100" cy="1151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49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66929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74821"/>
            <a:ext cx="6670964" cy="469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25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705600" cy="462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59349"/>
            <a:ext cx="4267200" cy="430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78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4" y="76200"/>
            <a:ext cx="4800600" cy="426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44186"/>
            <a:ext cx="6628448" cy="462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078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75457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4038600"/>
            <a:ext cx="6705601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005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1553"/>
            <a:ext cx="6629400" cy="549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978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7" y="61912"/>
            <a:ext cx="6375473" cy="901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941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00088"/>
            <a:ext cx="6704215" cy="462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2"/>
          <a:stretch/>
        </p:blipFill>
        <p:spPr bwMode="auto">
          <a:xfrm>
            <a:off x="76200" y="4686993"/>
            <a:ext cx="6704215" cy="438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354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2023-11-27T08:48:24Z</dcterms:created>
  <dcterms:modified xsi:type="dcterms:W3CDTF">2023-11-27T09:00:16Z</dcterms:modified>
</cp:coreProperties>
</file>